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62" r:id="rId4"/>
    <p:sldId id="265" r:id="rId5"/>
    <p:sldId id="263" r:id="rId6"/>
    <p:sldId id="264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C7083-582B-4616-BB98-C74F098E09E5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E4EC-7690-4ADA-A715-B3288D86B55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6E4EC-7690-4ADA-A715-B3288D86B55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B0DB0-ED0D-4345-B040-4B3CB967C32B}" type="datetimeFigureOut">
              <a:rPr lang="es-CO" smtClean="0"/>
              <a:pPr/>
              <a:t>06/11/2013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8185180-7C5D-4E6C-B02D-253CB2955F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VIER\Pictures\660363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300" b="1" dirty="0" smtClean="0">
                <a:solidFill>
                  <a:schemeClr val="tx1"/>
                </a:solidFill>
              </a:rPr>
              <a:t>EL FLAUTISTA DE HAMELÍN</a:t>
            </a:r>
            <a:r>
              <a:rPr lang="es-ES" sz="5300" dirty="0" smtClean="0">
                <a:solidFill>
                  <a:schemeClr val="tx1"/>
                </a:solidFill>
              </a:rPr>
              <a:t> </a:t>
            </a:r>
            <a:endParaRPr lang="es-CO" sz="53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679050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Se puede tener en cuenta como una fábula o leyenda.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Escrita por los Hermanos Grimm.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Su titulo original traduciría algo así como El Cazador de Ratas de </a:t>
            </a:r>
            <a:r>
              <a:rPr lang="es-CO" dirty="0" err="1" smtClean="0">
                <a:solidFill>
                  <a:schemeClr val="tx1"/>
                </a:solidFill>
              </a:rPr>
              <a:t>Hamelín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Se tiene en cuanta como leyenda popular y que fue transformada por los hermanos Grimm.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EL FLAUTISTA DE HAMELÍN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0" y="2285992"/>
            <a:ext cx="3357554" cy="2428892"/>
          </a:xfrm>
        </p:spPr>
        <p:txBody>
          <a:bodyPr>
            <a:normAutofit/>
          </a:bodyPr>
          <a:lstStyle/>
          <a:p>
            <a:r>
              <a:rPr lang="es-ES" dirty="0" smtClean="0"/>
              <a:t>La ciudad de Hamelín estaba infestada de ratas.</a:t>
            </a:r>
          </a:p>
        </p:txBody>
      </p:sp>
      <p:pic>
        <p:nvPicPr>
          <p:cNvPr id="2050" name="Picture 2" descr="C:\Users\JAVIER\Pictures\Ratas_laboratorio_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357298"/>
            <a:ext cx="468154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EL FLAUTISTA DE HAMELÍN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543296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Un buen día apareció un desconocido que ofreció sus servicios a los habitantes del pueblo. </a:t>
            </a:r>
          </a:p>
          <a:p>
            <a:r>
              <a:rPr lang="es-ES" dirty="0" smtClean="0"/>
              <a:t>A cambio de una recompensa él les libraría de todas las ratas.</a:t>
            </a:r>
          </a:p>
          <a:p>
            <a:endParaRPr lang="es-CO" dirty="0"/>
          </a:p>
        </p:txBody>
      </p:sp>
      <p:pic>
        <p:nvPicPr>
          <p:cNvPr id="5122" name="Picture 2" descr="C:\Users\JAVIER\Pictures\536373791_35990aa231_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714488"/>
            <a:ext cx="4357718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EL FLAUTISTA DE HAMELÍN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114668" cy="4525963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El desconocido flautista empezó a tocar su flauta, y todas las ratas salieron de sus cubiles y agujeros y empezaron a caminar hacia donde la música sonaba.</a:t>
            </a:r>
          </a:p>
          <a:p>
            <a:endParaRPr lang="es-CO" dirty="0"/>
          </a:p>
        </p:txBody>
      </p:sp>
      <p:pic>
        <p:nvPicPr>
          <p:cNvPr id="3074" name="Picture 2" descr="C:\Users\JAVIER\Pictures\536373767_e9e934c92d_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214422"/>
            <a:ext cx="492922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EL FLAUTISTA DE HAMELÍN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Una vez que todas las ratas estuvieron reunidas en torno al flautista, éste empezó a caminar y todas las ratas le siguieron al son de la música. </a:t>
            </a:r>
          </a:p>
          <a:p>
            <a:r>
              <a:rPr lang="es-ES" dirty="0" smtClean="0"/>
              <a:t>El flautista se dirigió hacia el río Weser, y las ratas, que iban tras él, perecieron ahogadas.</a:t>
            </a:r>
            <a:endParaRPr lang="es-CO" dirty="0" smtClean="0"/>
          </a:p>
          <a:p>
            <a:endParaRPr lang="es-CO" dirty="0"/>
          </a:p>
        </p:txBody>
      </p:sp>
      <p:pic>
        <p:nvPicPr>
          <p:cNvPr id="4099" name="Picture 3" descr="C:\Users\JAVIER\Pictures\536373789_cfaa6137ed_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71612"/>
            <a:ext cx="428628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EL FLAUTISTA DE HAMELÍN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686172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Cumplida su misión, el hombre volvió al pueblo a reclamar su recompensa, pero los aldeanos se negaron a pagarle. </a:t>
            </a:r>
          </a:p>
          <a:p>
            <a:r>
              <a:rPr lang="es-ES" dirty="0" smtClean="0"/>
              <a:t>El cazador de ratas, muy enfadado, abandonaría el pueblo, para volver poco después, el 26 de junio, en busca de venganza.</a:t>
            </a:r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6146" name="Picture 2" descr="C:\Users\JAVIER\Pictures\536373785_fb9ea78a80_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571612"/>
            <a:ext cx="421484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EL FLAUTISTA DE HAMELÍN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Mientras los habitantes del pueblo estaban en la iglesia, el hombre volvió tocar con la flauta su extraña música. Esta vez fueron los niños, ciento treinta niños y niñas, los que le siguieron al compás de la música, y abandonando el pueblo los llevó hasta una cueva. Nunca más se les volvió a ver.</a:t>
            </a:r>
            <a:endParaRPr lang="es-CO" dirty="0"/>
          </a:p>
        </p:txBody>
      </p:sp>
      <p:pic>
        <p:nvPicPr>
          <p:cNvPr id="7170" name="Picture 2" descr="C:\Users\JAVIER\Pictures\hamel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357298"/>
            <a:ext cx="4214842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AVIER\Pictures\Flautista%20de%20Hame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</TotalTime>
  <Words>303</Words>
  <Application>Microsoft Office PowerPoint</Application>
  <PresentationFormat>Presentación en pantalla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Presentación de PowerPoint</vt:lpstr>
      <vt:lpstr>EL FLAUTISTA DE HAMELÍN </vt:lpstr>
      <vt:lpstr>EL FLAUTISTA DE HAMELÍN</vt:lpstr>
      <vt:lpstr>EL FLAUTISTA DE HAMELÍN</vt:lpstr>
      <vt:lpstr>EL FLAUTISTA DE HAMELÍN</vt:lpstr>
      <vt:lpstr>EL FLAUTISTA DE HAMELÍN</vt:lpstr>
      <vt:lpstr>EL FLAUTISTA DE HAMELÍN</vt:lpstr>
      <vt:lpstr>EL FLAUTISTA DE HAMELÍN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</dc:creator>
  <cp:lastModifiedBy>carolug78</cp:lastModifiedBy>
  <cp:revision>5</cp:revision>
  <dcterms:created xsi:type="dcterms:W3CDTF">2008-04-10T15:59:20Z</dcterms:created>
  <dcterms:modified xsi:type="dcterms:W3CDTF">2013-11-06T16:53:49Z</dcterms:modified>
</cp:coreProperties>
</file>