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69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2434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Diccionario Juvenil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Por Ana María Bello, Valentina Ortega y Laura Hernández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Compi</a:t>
            </a:r>
          </a:p>
        </p:txBody>
      </p:sp>
      <p:sp>
        <p:nvSpPr>
          <p:cNvPr id="187" name="Shape 187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t="25628" r="13043"/>
          <a:stretch/>
        </p:blipFill>
        <p:spPr>
          <a:xfrm>
            <a:off x="714725" y="2679424"/>
            <a:ext cx="1962724" cy="202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2548275" y="1326975"/>
            <a:ext cx="4667399" cy="6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El amigo inseparable. Compi es una palabra acortada de compadre. “Grandes amigos”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Cule sal</a:t>
            </a:r>
          </a:p>
        </p:txBody>
      </p:sp>
      <p:sp>
        <p:nvSpPr>
          <p:cNvPr id="195" name="Shape 195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600" y="3027412"/>
            <a:ext cx="2864400" cy="161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2818375" y="1486437"/>
            <a:ext cx="5566199" cy="11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/>
              <a:t>Expresión que se refiere a estar en una situación desafortunada, mala suerte y situaciones inapropiadas e inesperadas.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Cule viaje</a:t>
            </a:r>
          </a:p>
        </p:txBody>
      </p:sp>
      <p:sp>
        <p:nvSpPr>
          <p:cNvPr id="203" name="Shape 203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50" y="3111975"/>
            <a:ext cx="2798374" cy="18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457200" y="1139862"/>
            <a:ext cx="6012599" cy="15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 rtl="0">
              <a:spcBef>
                <a:spcPts val="0"/>
              </a:spcBef>
              <a:buNone/>
            </a:pPr>
            <a:r>
              <a:rPr lang="en" sz="2400"/>
              <a:t>Cuando una persona se imagina situaciones de maneras exageradas. “Cule película”. </a:t>
            </a:r>
          </a:p>
          <a:p>
            <a:pPr algn="just" rtl="0">
              <a:spcBef>
                <a:spcPts val="0"/>
              </a:spcBef>
              <a:buNone/>
            </a:pPr>
            <a:endParaRPr sz="2400"/>
          </a:p>
          <a:p>
            <a:pPr algn="just">
              <a:spcBef>
                <a:spcPts val="0"/>
              </a:spcBef>
              <a:buNone/>
            </a:pPr>
            <a:r>
              <a:rPr lang="en" sz="2400"/>
              <a:t>Acto de imaginar cosas que no pasan en realidad.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Erda</a:t>
            </a:r>
          </a:p>
        </p:txBody>
      </p:sp>
      <p:sp>
        <p:nvSpPr>
          <p:cNvPr id="211" name="Shape 211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r="8088"/>
          <a:stretch/>
        </p:blipFill>
        <p:spPr>
          <a:xfrm>
            <a:off x="3111925" y="2481399"/>
            <a:ext cx="2584975" cy="20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763300" y="1338700"/>
            <a:ext cx="67640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Es utilizada cuando hay asombro.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Esa es mala</a:t>
            </a:r>
          </a:p>
        </p:txBody>
      </p:sp>
      <p:sp>
        <p:nvSpPr>
          <p:cNvPr id="219" name="Shape 219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266300" y="1235900"/>
            <a:ext cx="6611399" cy="13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Expresión utilizada cuando otra persona no hace lo que ellos quieren o decepcionan.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775" y="2451500"/>
            <a:ext cx="3283724" cy="215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Echate un pique</a:t>
            </a:r>
          </a:p>
        </p:txBody>
      </p:sp>
      <p:sp>
        <p:nvSpPr>
          <p:cNvPr id="227" name="Shape 227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13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75" y="2150549"/>
            <a:ext cx="2048824" cy="1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3158925" y="1420900"/>
            <a:ext cx="5448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Se utiliza :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Cuando una persona reta a otra hacer una carrera.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Cuando quiere que se apresure.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Gozona</a:t>
            </a:r>
          </a:p>
        </p:txBody>
      </p:sp>
      <p:sp>
        <p:nvSpPr>
          <p:cNvPr id="235" name="Shape 235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14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875" y="2525375"/>
            <a:ext cx="3480675" cy="20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798525" y="1197800"/>
            <a:ext cx="6029700" cy="68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Adjetivo utilizado para molestar a tus amigas con alguien o algo que han hecho especialmente cuando tiene que ver con un hombre.</a:t>
            </a:r>
          </a:p>
          <a:p>
            <a:pPr lvl="0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222222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Ira</a:t>
            </a:r>
          </a:p>
        </p:txBody>
      </p:sp>
      <p:sp>
        <p:nvSpPr>
          <p:cNvPr id="243" name="Shape 243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15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3241125" y="1820175"/>
            <a:ext cx="5730599" cy="92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500"/>
              <a:t>Expresar a otra persona que no le cree lo dicho o hecho.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00" y="1890649"/>
            <a:ext cx="2786575" cy="20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Jurgo loco</a:t>
            </a:r>
          </a:p>
        </p:txBody>
      </p:sp>
      <p:sp>
        <p:nvSpPr>
          <p:cNvPr id="251" name="Shape 251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16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726250" y="1409175"/>
            <a:ext cx="6282599" cy="11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Negar situaciones incómodas o cosas que no son capaces de hacer. 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450" y="2525575"/>
            <a:ext cx="2163424" cy="21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Melaje</a:t>
            </a:r>
          </a:p>
        </p:txBody>
      </p:sp>
      <p:sp>
        <p:nvSpPr>
          <p:cNvPr id="259" name="Shape 259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17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840000" y="2256512"/>
            <a:ext cx="4972800" cy="76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Se utiliza para referirse a algo chevere, bueno o divertido.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00" y="1647000"/>
            <a:ext cx="2904325" cy="232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78075" y="329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Palabras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53825" y="1430262"/>
            <a:ext cx="7994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 soco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53825" y="1858662"/>
            <a:ext cx="7994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Azare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29125" y="2570375"/>
            <a:ext cx="9449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Balurdo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29125" y="2988400"/>
            <a:ext cx="10175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Boleta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53825" y="3406459"/>
            <a:ext cx="7994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Bozo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783350" y="1400450"/>
            <a:ext cx="944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Chirrete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771025" y="1788937"/>
            <a:ext cx="8720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Chul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783337" y="2148037"/>
            <a:ext cx="11193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Compi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783361" y="2511312"/>
            <a:ext cx="9449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Cule sal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783337" y="2851400"/>
            <a:ext cx="11969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Cule Viaje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783350" y="3486250"/>
            <a:ext cx="10175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Erda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771025" y="3835662"/>
            <a:ext cx="13083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Esa es mala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554650" y="1408383"/>
            <a:ext cx="11193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Gozona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992387" y="2062425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Trompá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709987" y="2088525"/>
            <a:ext cx="5712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Ira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579900" y="2768700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Jurgo loco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595850" y="3448850"/>
            <a:ext cx="7994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Melaje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574575" y="4129000"/>
            <a:ext cx="14390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Nos pillamos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296425" y="1558450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Pa’ jurgarte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324412" y="2490762"/>
            <a:ext cx="11193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Pea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266137" y="2024600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Pantallero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292750" y="3544625"/>
            <a:ext cx="11193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Sueltala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982662" y="2457425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6992387" y="1667437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 ganao/a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005987" y="2830287"/>
            <a:ext cx="10175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Truñuño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771025" y="4121100"/>
            <a:ext cx="16136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Echate un pique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292950" y="2870187"/>
            <a:ext cx="1196999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Pura paja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978275" y="3778475"/>
            <a:ext cx="7212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Vacile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982662" y="4129000"/>
            <a:ext cx="11969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Visaje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650025" y="1028425"/>
            <a:ext cx="4071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83525" y="2176200"/>
            <a:ext cx="5087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952675" y="1019650"/>
            <a:ext cx="5087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952662" y="3191475"/>
            <a:ext cx="4071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841487" y="1788312"/>
            <a:ext cx="4071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I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792050" y="2462537"/>
            <a:ext cx="4071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J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771400" y="3770475"/>
            <a:ext cx="4071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520637" y="1092562"/>
            <a:ext cx="5087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P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474825" y="3266512"/>
            <a:ext cx="5087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211212" y="1092562"/>
            <a:ext cx="508799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T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135325" y="3418925"/>
            <a:ext cx="4071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V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792037" y="1028412"/>
            <a:ext cx="407100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790650" y="3171575"/>
            <a:ext cx="5087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M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Nos pillamos</a:t>
            </a:r>
          </a:p>
        </p:txBody>
      </p:sp>
      <p:sp>
        <p:nvSpPr>
          <p:cNvPr id="267" name="Shape 267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18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l="17597" t="5637" r="17395" b="6965"/>
          <a:stretch/>
        </p:blipFill>
        <p:spPr>
          <a:xfrm>
            <a:off x="362600" y="2706900"/>
            <a:ext cx="2034600" cy="2051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538350" y="1373950"/>
            <a:ext cx="6177000" cy="6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Expresión vaga para reemplazar el nos vemos ahora o ahorita hablamos.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500" y="2356774"/>
            <a:ext cx="1888049" cy="23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Pura paja</a:t>
            </a:r>
          </a:p>
        </p:txBody>
      </p:sp>
      <p:sp>
        <p:nvSpPr>
          <p:cNvPr id="276" name="Shape 276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19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50" y="2133450"/>
            <a:ext cx="2332774" cy="227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2513025" y="1256525"/>
            <a:ext cx="4556400" cy="108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/>
              <a:t>Mentira o exageración.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Pa’ jurgarte</a:t>
            </a:r>
          </a:p>
        </p:txBody>
      </p:sp>
      <p:sp>
        <p:nvSpPr>
          <p:cNvPr id="284" name="Shape 284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20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25" y="2541825"/>
            <a:ext cx="23812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3887025" y="1896925"/>
            <a:ext cx="3657600" cy="101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Expresión amenazante.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Pantallero</a:t>
            </a:r>
          </a:p>
        </p:txBody>
      </p:sp>
      <p:sp>
        <p:nvSpPr>
          <p:cNvPr id="292" name="Shape 292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21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982775" y="1350450"/>
            <a:ext cx="4462499" cy="10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Persona que presume lo que tiene.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75" y="23650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Pea</a:t>
            </a:r>
          </a:p>
        </p:txBody>
      </p:sp>
      <p:sp>
        <p:nvSpPr>
          <p:cNvPr id="300" name="Shape 300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815200" y="1398175"/>
            <a:ext cx="5307899" cy="10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Se refiere a borrachera o un mal estado después de haber tomado.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50" y="2018800"/>
            <a:ext cx="1979899" cy="20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Sueltala</a:t>
            </a:r>
          </a:p>
        </p:txBody>
      </p:sp>
      <p:sp>
        <p:nvSpPr>
          <p:cNvPr id="308" name="Shape 308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23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927725" y="1326975"/>
            <a:ext cx="70106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Expresión que se dice para pedir a otra persona que nos cuente algo.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25" y="2703500"/>
            <a:ext cx="24384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 ganao/a</a:t>
            </a:r>
          </a:p>
        </p:txBody>
      </p:sp>
      <p:sp>
        <p:nvSpPr>
          <p:cNvPr id="316" name="Shape 316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24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717450" y="1186075"/>
            <a:ext cx="77963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200"/>
              <a:t>Utilizado para referirse a una persona que esta pasando por un buen momento o obtiene beneficios, también cuando una persona consigue enredarse con otra que es considerada buena-o/inalcanzable.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l="5526" t="6171" r="6328" b="21216"/>
          <a:stretch/>
        </p:blipFill>
        <p:spPr>
          <a:xfrm>
            <a:off x="4757075" y="2575075"/>
            <a:ext cx="2592375" cy="19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Trompá</a:t>
            </a:r>
          </a:p>
        </p:txBody>
      </p:sp>
      <p:sp>
        <p:nvSpPr>
          <p:cNvPr id="324" name="Shape 324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25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1714525" y="1362200"/>
            <a:ext cx="5836199" cy="70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Golpe, específicamente puño.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43700"/>
            <a:ext cx="2426399" cy="231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Truñuño</a:t>
            </a:r>
          </a:p>
        </p:txBody>
      </p:sp>
      <p:sp>
        <p:nvSpPr>
          <p:cNvPr id="332" name="Shape 332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27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009925" y="1420900"/>
            <a:ext cx="6752399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Persona tacaña, dura o egoísta.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75" y="30142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Vacile</a:t>
            </a:r>
          </a:p>
        </p:txBody>
      </p:sp>
      <p:sp>
        <p:nvSpPr>
          <p:cNvPr id="340" name="Shape 340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28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692850" y="1268250"/>
            <a:ext cx="7809300" cy="20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Situación indecisa o sin algo determinado, “una lleva que trae”, sin tener algo confirmado.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Calificación a una relación no oficial.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600" y="2916000"/>
            <a:ext cx="1867349" cy="173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 soco</a:t>
            </a:r>
          </a:p>
        </p:txBody>
      </p:sp>
      <p:sp>
        <p:nvSpPr>
          <p:cNvPr id="131" name="Shape 131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875" y="2857175"/>
            <a:ext cx="2038074" cy="18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477800" y="1373950"/>
            <a:ext cx="5645400" cy="112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Esta expresión se refiere a ir muy rápido, con afán y sin descanso.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Visaje</a:t>
            </a:r>
          </a:p>
        </p:txBody>
      </p:sp>
      <p:sp>
        <p:nvSpPr>
          <p:cNvPr id="348" name="Shape 348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29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69000" y="1467900"/>
            <a:ext cx="6658199" cy="77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Algo sospechoso, dejar evidencia o dejar a la vista de todos.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375" y="2624575"/>
            <a:ext cx="1978724" cy="19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Azare</a:t>
            </a:r>
          </a:p>
        </p:txBody>
      </p:sp>
      <p:sp>
        <p:nvSpPr>
          <p:cNvPr id="139" name="Shape 139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75" y="2818350"/>
            <a:ext cx="1944600" cy="19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771375" y="1655775"/>
            <a:ext cx="5718899" cy="13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/>
              <a:t>Se refiere al acto de ponerse nervioso frente a una situación. Sentirse en apuros o generar estrés.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Balurdo</a:t>
            </a:r>
          </a:p>
        </p:txBody>
      </p:sp>
      <p:sp>
        <p:nvSpPr>
          <p:cNvPr id="147" name="Shape 147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362200" y="1432675"/>
            <a:ext cx="6458699" cy="15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/>
              <a:t>Palabra que describe a un objeto grande y ordinario. Algo exagerado.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75" y="2642250"/>
            <a:ext cx="2732174" cy="20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46346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Boleta</a:t>
            </a:r>
          </a:p>
        </p:txBody>
      </p:sp>
      <p:sp>
        <p:nvSpPr>
          <p:cNvPr id="155" name="Shape 155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736150" y="1373950"/>
            <a:ext cx="5460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Se refiere a una persona mal visto por otras, sea por su forma de actuar, vestir, hablar o expresarse.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12212" t="7658" r="13592" b="17334"/>
          <a:stretch/>
        </p:blipFill>
        <p:spPr>
          <a:xfrm>
            <a:off x="802025" y="2467724"/>
            <a:ext cx="1646175" cy="22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Bozo</a:t>
            </a:r>
          </a:p>
        </p:txBody>
      </p:sp>
      <p:sp>
        <p:nvSpPr>
          <p:cNvPr id="163" name="Shape 163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50" y="2928175"/>
            <a:ext cx="2922000" cy="18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3616900" y="1409175"/>
            <a:ext cx="4603199" cy="151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Expresión vulgar que se refiere al acto de besar.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Chirrete</a:t>
            </a:r>
          </a:p>
        </p:txBody>
      </p:sp>
      <p:sp>
        <p:nvSpPr>
          <p:cNvPr id="171" name="Shape 171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   6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0" y="2636350"/>
            <a:ext cx="2981199" cy="223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2783125" y="1303500"/>
            <a:ext cx="5707200" cy="12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/>
              <a:t>Persona que viste de una manera extravagante, usa ropa inusual y se dice que es consumidor de drogas.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Chul</a:t>
            </a:r>
          </a:p>
        </p:txBody>
      </p:sp>
      <p:sp>
        <p:nvSpPr>
          <p:cNvPr id="179" name="Shape 179"/>
          <p:cNvSpPr/>
          <p:nvPr/>
        </p:nvSpPr>
        <p:spPr>
          <a:xfrm>
            <a:off x="8123100" y="4407900"/>
            <a:ext cx="635699" cy="4541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00" y="2885825"/>
            <a:ext cx="2190025" cy="15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3311575" y="1701800"/>
            <a:ext cx="4585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" sz="2400"/>
              <a:t>Expresión de negación a una situación o expresión fuera de lugar. 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Presentación en pantalla (16:9)</PresentationFormat>
  <Paragraphs>136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inspiration-board</vt:lpstr>
      <vt:lpstr>Diccionario Juvenil </vt:lpstr>
      <vt:lpstr>Palabras</vt:lpstr>
      <vt:lpstr>Al soco</vt:lpstr>
      <vt:lpstr>Azare</vt:lpstr>
      <vt:lpstr>Balurdo</vt:lpstr>
      <vt:lpstr>Boleta</vt:lpstr>
      <vt:lpstr>Bozo</vt:lpstr>
      <vt:lpstr>Chirrete</vt:lpstr>
      <vt:lpstr>Chul</vt:lpstr>
      <vt:lpstr>Compi</vt:lpstr>
      <vt:lpstr>Cule sal</vt:lpstr>
      <vt:lpstr>Cule viaje</vt:lpstr>
      <vt:lpstr>Erda</vt:lpstr>
      <vt:lpstr>Esa es mala</vt:lpstr>
      <vt:lpstr>Echate un pique</vt:lpstr>
      <vt:lpstr>Gozona</vt:lpstr>
      <vt:lpstr>Ira</vt:lpstr>
      <vt:lpstr>Jurgo loco</vt:lpstr>
      <vt:lpstr>Melaje</vt:lpstr>
      <vt:lpstr>Nos pillamos</vt:lpstr>
      <vt:lpstr>Pura paja</vt:lpstr>
      <vt:lpstr>Pa’ jurgarte</vt:lpstr>
      <vt:lpstr>Pantallero</vt:lpstr>
      <vt:lpstr>Pea</vt:lpstr>
      <vt:lpstr>Sueltala</vt:lpstr>
      <vt:lpstr>Ta ganao/a</vt:lpstr>
      <vt:lpstr>Trompá</vt:lpstr>
      <vt:lpstr>Truñuño</vt:lpstr>
      <vt:lpstr>Vacile</vt:lpstr>
      <vt:lpstr>Visaje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Diccionario Juvenil </dc:title>
  <dc:creator>FAMILIA</dc:creator>
  <cp:lastModifiedBy>FAMILIA</cp:lastModifiedBy>
  <cp:revision>1</cp:revision>
  <dcterms:modified xsi:type="dcterms:W3CDTF">2014-08-17T21:02:14Z</dcterms:modified>
</cp:coreProperties>
</file>